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96" d="100"/>
          <a:sy n="96" d="100"/>
        </p:scale>
        <p:origin x="86" y="2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A1716-5C4B-4321-8C9A-5299D28792B5}" type="datetimeFigureOut">
              <a:rPr lang="ru-RU" smtClean="0"/>
              <a:t>29.08.2025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16E16-6B26-4321-BF15-421C21DF0D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26110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A1716-5C4B-4321-8C9A-5299D28792B5}" type="datetimeFigureOut">
              <a:rPr lang="ru-RU" smtClean="0"/>
              <a:t>29.08.2025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16E16-6B26-4321-BF15-421C21DF0D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76488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A1716-5C4B-4321-8C9A-5299D28792B5}" type="datetimeFigureOut">
              <a:rPr lang="ru-RU" smtClean="0"/>
              <a:t>29.08.2025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16E16-6B26-4321-BF15-421C21DF0D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671976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A1716-5C4B-4321-8C9A-5299D28792B5}" type="datetimeFigureOut">
              <a:rPr lang="ru-RU" smtClean="0"/>
              <a:t>29.08.2025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16E16-6B26-4321-BF15-421C21DF0D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8837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A1716-5C4B-4321-8C9A-5299D28792B5}" type="datetimeFigureOut">
              <a:rPr lang="ru-RU" smtClean="0"/>
              <a:t>29.08.2025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16E16-6B26-4321-BF15-421C21DF0D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566285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A1716-5C4B-4321-8C9A-5299D28792B5}" type="datetimeFigureOut">
              <a:rPr lang="ru-RU" smtClean="0"/>
              <a:t>29.08.2025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16E16-6B26-4321-BF15-421C21DF0D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086942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A1716-5C4B-4321-8C9A-5299D28792B5}" type="datetimeFigureOut">
              <a:rPr lang="ru-RU" smtClean="0"/>
              <a:t>29.08.2025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16E16-6B26-4321-BF15-421C21DF0D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209768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A1716-5C4B-4321-8C9A-5299D28792B5}" type="datetimeFigureOut">
              <a:rPr lang="ru-RU" smtClean="0"/>
              <a:t>29.08.2025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16E16-6B26-4321-BF15-421C21DF0D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435016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A1716-5C4B-4321-8C9A-5299D28792B5}" type="datetimeFigureOut">
              <a:rPr lang="ru-RU" smtClean="0"/>
              <a:t>29.08.2025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16E16-6B26-4321-BF15-421C21DF0D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730229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A1716-5C4B-4321-8C9A-5299D28792B5}" type="datetimeFigureOut">
              <a:rPr lang="ru-RU" smtClean="0"/>
              <a:t>29.08.2025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16E16-6B26-4321-BF15-421C21DF0D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694468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A1716-5C4B-4321-8C9A-5299D28792B5}" type="datetimeFigureOut">
              <a:rPr lang="ru-RU" smtClean="0"/>
              <a:t>29.08.2025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216E16-6B26-4321-BF15-421C21DF0D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024880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DA1716-5C4B-4321-8C9A-5299D28792B5}" type="datetimeFigureOut">
              <a:rPr lang="ru-RU" smtClean="0"/>
              <a:t>29.08.2025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216E16-6B26-4321-BF15-421C21DF0D9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157566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0167"/>
            <a:ext cx="12192000" cy="6918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851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0826958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560"/>
            <a:ext cx="12214412" cy="6845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113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0052"/>
            <a:ext cx="12227860" cy="6837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870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6760"/>
            <a:ext cx="12192000" cy="6891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4565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4235"/>
            <a:ext cx="12192000" cy="6886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155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8392"/>
            <a:ext cx="12192001" cy="6874785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967" y="-5596"/>
            <a:ext cx="12196967" cy="68719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292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6588421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0110162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" y="1"/>
            <a:ext cx="12191998" cy="6857999"/>
          </a:xfrm>
        </p:spPr>
      </p:pic>
    </p:spTree>
    <p:extLst>
      <p:ext uri="{BB962C8B-B14F-4D97-AF65-F5344CB8AC3E}">
        <p14:creationId xmlns:p14="http://schemas.microsoft.com/office/powerpoint/2010/main" val="2424524344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449</TotalTime>
  <Words>0</Words>
  <Application>Microsoft Office PowerPoint</Application>
  <PresentationFormat>Широкоэкранный</PresentationFormat>
  <Paragraphs>0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admin</dc:creator>
  <cp:lastModifiedBy>admin</cp:lastModifiedBy>
  <cp:revision>6</cp:revision>
  <dcterms:created xsi:type="dcterms:W3CDTF">2025-08-29T00:32:41Z</dcterms:created>
  <dcterms:modified xsi:type="dcterms:W3CDTF">2025-08-29T08:49:43Z</dcterms:modified>
</cp:coreProperties>
</file>

<file path=docProps/thumbnail.jpeg>
</file>